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</p:sldMasterIdLst>
  <p:notesMasterIdLst>
    <p:notesMasterId r:id="rId20"/>
  </p:notesMasterIdLst>
  <p:handoutMasterIdLst>
    <p:handoutMasterId r:id="rId21"/>
  </p:handoutMasterIdLst>
  <p:sldIdLst>
    <p:sldId id="288" r:id="rId5"/>
    <p:sldId id="260" r:id="rId6"/>
    <p:sldId id="257" r:id="rId7"/>
    <p:sldId id="261" r:id="rId8"/>
    <p:sldId id="25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89" r:id="rId17"/>
    <p:sldId id="297" r:id="rId18"/>
    <p:sldId id="298" r:id="rId19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C48"/>
    <a:srgbClr val="2C2D39"/>
    <a:srgbClr val="242630"/>
    <a:srgbClr val="2A1F43"/>
    <a:srgbClr val="0C1B43"/>
    <a:srgbClr val="000000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474" autoAdjust="0"/>
  </p:normalViewPr>
  <p:slideViewPr>
    <p:cSldViewPr snapToGrid="0" snapToObjects="1">
      <p:cViewPr varScale="1">
        <p:scale>
          <a:sx n="69" d="100"/>
          <a:sy n="69" d="100"/>
        </p:scale>
        <p:origin x="96" y="2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0" d="100"/>
          <a:sy n="60" d="100"/>
        </p:scale>
        <p:origin x="2424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138B2-18CD-1D41-89B0-ADB5F3BA92A3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7D167-9BB5-2048-9DDA-7DF8E5D94D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7A355-8776-CB43-838E-ED9EE2F8390B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03FA8-A3F3-7640-B13D-36C73B3E558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603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0FA637AC-751E-9E9D-7175-A0FADF858F5A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2BB51D-E7C1-3746-85E9-889CCB24F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1645920"/>
            <a:ext cx="7772400" cy="4572000"/>
          </a:xfrm>
        </p:spPr>
        <p:txBody>
          <a:bodyPr anchor="b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baseline="0">
                <a:solidFill>
                  <a:schemeClr val="tx1"/>
                </a:solidFill>
                <a:latin typeface="+mj-lt"/>
                <a:ea typeface="Meiryo UI" panose="020B0604030504040204" pitchFamily="34" charset="-128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E016467-0564-6D4C-BF17-F4FA3991C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731520"/>
            <a:ext cx="6858000" cy="731520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 i="0">
                <a:solidFill>
                  <a:schemeClr val="tx1"/>
                </a:solidFill>
                <a:latin typeface="+mn-lt"/>
                <a:ea typeface="Meiryo UI" panose="020B0604030504040204" pitchFamily="34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noProof="0"/>
              <a:t>Click to edit Master subtitle style</a:t>
            </a:r>
            <a:endParaRPr lang="en-US" altLang="ja-JP" noProof="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31E1467-7F21-7E40-BF7A-27FECC27EFB8}"/>
              </a:ext>
            </a:extLst>
          </p:cNvPr>
          <p:cNvGrpSpPr/>
          <p:nvPr userDrawn="1"/>
        </p:nvGrpSpPr>
        <p:grpSpPr>
          <a:xfrm>
            <a:off x="8208409" y="591476"/>
            <a:ext cx="3257061" cy="3329423"/>
            <a:chOff x="8490839" y="413500"/>
            <a:chExt cx="3257061" cy="3329423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7D81FEF9-779F-20FF-5FC1-5D766A293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341911">
              <a:off x="9344585" y="677068"/>
              <a:ext cx="2057606" cy="2724154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9CCC497C-E1BC-E9FA-71FF-2422756A4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1767570">
              <a:off x="10241214" y="491479"/>
              <a:ext cx="529789" cy="550166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C3B983FC-FFFB-72DC-76ED-D5B4822D9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965259" y="450169"/>
              <a:ext cx="782641" cy="812743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314DFC72-C039-4990-8FBE-CD9655DD6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3252117" flipH="1">
              <a:off x="8490839" y="413500"/>
              <a:ext cx="782641" cy="812743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C9D146A-74DD-B2C2-3952-AFC3A7AE5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3566579">
              <a:off x="11156191" y="3188887"/>
              <a:ext cx="543582" cy="5644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68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3">
    <p:bg>
      <p:bgPr>
        <a:solidFill>
          <a:schemeClr val="accent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1498A30-8462-D4F7-33E4-52016881ECBA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D7A8-90D7-EAD8-D5B0-6375EB3F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10698480" cy="1097280"/>
          </a:xfrm>
        </p:spPr>
        <p:txBody>
          <a:bodyPr anchor="b" anchorCtr="0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4DA03-155B-0EEF-AE9A-B3002ECE64C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41248" y="2377440"/>
            <a:ext cx="10515600" cy="3657600"/>
          </a:xfrm>
        </p:spPr>
        <p:txBody>
          <a:bodyPr lIns="91440" tIns="45720" rIns="91440" bIns="45720" anchor="t" anchorCtr="0"/>
          <a:lstStyle>
            <a:lvl1pPr marL="457200" indent="-457200">
              <a:buClr>
                <a:schemeClr val="accent1"/>
              </a:buClr>
              <a:buSzPct val="90000"/>
              <a:defRPr sz="1800"/>
            </a:lvl1pPr>
            <a:lvl2pPr marL="914400" indent="-228600">
              <a:buClr>
                <a:schemeClr val="accent1"/>
              </a:buClr>
              <a:buSzPct val="90000"/>
              <a:defRPr sz="1600"/>
            </a:lvl2pPr>
            <a:lvl3pPr marL="1371600" indent="-228600">
              <a:buClr>
                <a:schemeClr val="accent1"/>
              </a:buClr>
              <a:buSzPct val="90000"/>
              <a:defRPr sz="1600"/>
            </a:lvl3pPr>
            <a:lvl4pPr marL="18288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54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74DF79A-DA68-AFDD-C02D-2450DEA0DA9D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2560320"/>
            <a:ext cx="6400800" cy="365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05F030-D6EA-F6A3-3B68-7FD969DD8F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15784" y="685800"/>
            <a:ext cx="3840480" cy="5486400"/>
          </a:xfrm>
          <a:custGeom>
            <a:avLst/>
            <a:gdLst>
              <a:gd name="connsiteX0" fmla="*/ 328822 w 3840480"/>
              <a:gd name="connsiteY0" fmla="*/ 0 h 5486400"/>
              <a:gd name="connsiteX1" fmla="*/ 3511658 w 3840480"/>
              <a:gd name="connsiteY1" fmla="*/ 0 h 5486400"/>
              <a:gd name="connsiteX2" fmla="*/ 3840480 w 3840480"/>
              <a:gd name="connsiteY2" fmla="*/ 328822 h 5486400"/>
              <a:gd name="connsiteX3" fmla="*/ 3840480 w 3840480"/>
              <a:gd name="connsiteY3" fmla="*/ 5157578 h 5486400"/>
              <a:gd name="connsiteX4" fmla="*/ 3511658 w 3840480"/>
              <a:gd name="connsiteY4" fmla="*/ 5486400 h 5486400"/>
              <a:gd name="connsiteX5" fmla="*/ 328822 w 3840480"/>
              <a:gd name="connsiteY5" fmla="*/ 5486400 h 5486400"/>
              <a:gd name="connsiteX6" fmla="*/ 0 w 3840480"/>
              <a:gd name="connsiteY6" fmla="*/ 5157578 h 5486400"/>
              <a:gd name="connsiteX7" fmla="*/ 0 w 3840480"/>
              <a:gd name="connsiteY7" fmla="*/ 328822 h 5486400"/>
              <a:gd name="connsiteX8" fmla="*/ 328822 w 3840480"/>
              <a:gd name="connsiteY8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0480" h="5486400">
                <a:moveTo>
                  <a:pt x="328822" y="0"/>
                </a:moveTo>
                <a:lnTo>
                  <a:pt x="3511658" y="0"/>
                </a:lnTo>
                <a:cubicBezTo>
                  <a:pt x="3693261" y="0"/>
                  <a:pt x="3840480" y="147219"/>
                  <a:pt x="3840480" y="328822"/>
                </a:cubicBezTo>
                <a:lnTo>
                  <a:pt x="3840480" y="5157578"/>
                </a:lnTo>
                <a:cubicBezTo>
                  <a:pt x="3840480" y="5339181"/>
                  <a:pt x="3693261" y="5486400"/>
                  <a:pt x="3511658" y="5486400"/>
                </a:cubicBezTo>
                <a:lnTo>
                  <a:pt x="328822" y="5486400"/>
                </a:lnTo>
                <a:cubicBezTo>
                  <a:pt x="147219" y="5486400"/>
                  <a:pt x="0" y="5339181"/>
                  <a:pt x="0" y="5157578"/>
                </a:cubicBezTo>
                <a:lnTo>
                  <a:pt x="0" y="328822"/>
                </a:lnTo>
                <a:cubicBezTo>
                  <a:pt x="0" y="147219"/>
                  <a:pt x="147219" y="0"/>
                  <a:pt x="3288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2EFE84E-0920-FAF1-6CA8-DC5A96D2F870}"/>
              </a:ext>
            </a:extLst>
          </p:cNvPr>
          <p:cNvGrpSpPr/>
          <p:nvPr userDrawn="1"/>
        </p:nvGrpSpPr>
        <p:grpSpPr>
          <a:xfrm rot="15816438">
            <a:off x="615660" y="629558"/>
            <a:ext cx="1484669" cy="1452524"/>
            <a:chOff x="5437042" y="654465"/>
            <a:chExt cx="1484669" cy="1452524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E01DCE20-09C5-0306-8775-265D4CF97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4939004">
              <a:off x="5444492" y="657537"/>
              <a:ext cx="387385" cy="402285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2584158-AAE2-FED3-948E-78EE07EE2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9194546">
              <a:off x="6479159" y="654465"/>
              <a:ext cx="442552" cy="459573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722E4E58-0AB1-23E3-BD3F-B997103B9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715989">
              <a:off x="5893647" y="1267000"/>
              <a:ext cx="808878" cy="839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171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4">
    <p:bg>
      <p:bgPr>
        <a:solidFill>
          <a:schemeClr val="accent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0AA9A03-5219-5FDB-8F76-14B9889332A1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10698480" cy="1097280"/>
          </a:xfrm>
        </p:spPr>
        <p:txBody>
          <a:bodyPr anchor="b" anchorCtr="0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BE321C-2EF3-1AF9-6D78-453D4F3C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2340864"/>
            <a:ext cx="5486400" cy="3749040"/>
          </a:xfrm>
        </p:spPr>
        <p:txBody>
          <a:bodyPr lIns="91440" tIns="45720" rIns="91440" bIns="45720" anchor="t" anchorCtr="0"/>
          <a:lstStyle>
            <a:lvl1pPr marL="512064" indent="-512064">
              <a:buClr>
                <a:schemeClr val="tx1"/>
              </a:buClr>
              <a:buSzPct val="100000"/>
              <a:buFont typeface="+mj-lt"/>
              <a:buAutoNum type="arabicPeriod"/>
              <a:defRPr sz="1800"/>
            </a:lvl1pPr>
            <a:lvl2pPr marL="1028700" indent="-342900">
              <a:buClr>
                <a:schemeClr val="tx1"/>
              </a:buClr>
              <a:buSzPct val="100000"/>
              <a:buFont typeface="+mj-lt"/>
              <a:buAutoNum type="alphaLcPeriod"/>
              <a:defRPr sz="1600"/>
            </a:lvl2pPr>
            <a:lvl3pPr marL="1543050" indent="-400050">
              <a:buClr>
                <a:schemeClr val="tx1"/>
              </a:buClr>
              <a:buSzPct val="100000"/>
              <a:buFont typeface="+mj-lt"/>
              <a:buAutoNum type="romanLcPeriod"/>
              <a:defRPr sz="1600"/>
            </a:lvl3pPr>
            <a:lvl4pPr marL="1943100" indent="-342900">
              <a:buClr>
                <a:schemeClr val="tx1"/>
              </a:buClr>
              <a:buSzPct val="100000"/>
              <a:buFont typeface="+mj-lt"/>
              <a:buAutoNum type="arabicParenR"/>
              <a:defRPr sz="1600"/>
            </a:lvl4pPr>
            <a:lvl5pPr marL="2400300" indent="-342900">
              <a:buClr>
                <a:schemeClr val="tx1"/>
              </a:buClr>
              <a:buSzPct val="100000"/>
              <a:buFont typeface="+mj-lt"/>
              <a:buAutoNum type="alphaLcParenR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7967943-29F6-8B4F-D85A-3E3BC79F55C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885432" y="2340864"/>
            <a:ext cx="2834640" cy="3840480"/>
          </a:xfrm>
        </p:spPr>
        <p:txBody>
          <a:bodyPr anchor="t" anchorCtr="0"/>
          <a:lstStyle>
            <a:lvl1pPr marL="0" indent="0">
              <a:buClr>
                <a:schemeClr val="accent1"/>
              </a:buClr>
              <a:buSzPct val="90000"/>
              <a:buNone/>
              <a:defRPr sz="1800"/>
            </a:lvl1pPr>
            <a:lvl2pPr marL="457200" indent="-228600">
              <a:buClr>
                <a:schemeClr val="accent1"/>
              </a:buClr>
              <a:buSzPct val="90000"/>
              <a:defRPr sz="1600"/>
            </a:lvl2pPr>
            <a:lvl3pPr marL="914400" indent="-228600">
              <a:buClr>
                <a:schemeClr val="accent1"/>
              </a:buClr>
              <a:buSzPct val="90000"/>
              <a:defRPr sz="1600"/>
            </a:lvl3pPr>
            <a:lvl4pPr marL="13716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D4B7AC-0A74-D081-4126-7D5BB0DF978A}"/>
              </a:ext>
            </a:extLst>
          </p:cNvPr>
          <p:cNvCxnSpPr/>
          <p:nvPr userDrawn="1"/>
        </p:nvCxnSpPr>
        <p:spPr>
          <a:xfrm>
            <a:off x="6478854" y="2342232"/>
            <a:ext cx="0" cy="3843128"/>
          </a:xfrm>
          <a:prstGeom prst="line">
            <a:avLst/>
          </a:prstGeom>
          <a:ln w="38100" cap="rnd">
            <a:solidFill>
              <a:schemeClr val="accent2">
                <a:lumMod val="20000"/>
                <a:lumOff val="8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B193C94A-0AB2-B395-E722-487D1EB8AC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9293"/>
          <a:stretch/>
        </p:blipFill>
        <p:spPr>
          <a:xfrm rot="16200000">
            <a:off x="9209319" y="2954216"/>
            <a:ext cx="3351115" cy="13716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B79E72A1-BF08-EE06-7D8C-4AA04F7849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533699" flipH="1">
            <a:off x="10582146" y="593463"/>
            <a:ext cx="831783" cy="8637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3A906E1-E32B-5A1F-2D56-B49187E0F2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066301" flipH="1" flipV="1">
            <a:off x="10582146" y="5416335"/>
            <a:ext cx="831783" cy="86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8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04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4A504C4-F594-8A14-20FD-71ABDA846B4B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5303520" cy="4023360"/>
          </a:xfrm>
        </p:spPr>
        <p:txBody>
          <a:bodyPr lIns="0" rIns="0">
            <a:normAutofit/>
          </a:bodyPr>
          <a:lstStyle>
            <a:lvl1pPr algn="ctr">
              <a:defRPr sz="4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048" y="731520"/>
            <a:ext cx="5303520" cy="4023360"/>
          </a:xfrm>
        </p:spPr>
        <p:txBody>
          <a:bodyPr anchor="ctr" anchorCtr="0"/>
          <a:lstStyle>
            <a:lvl1pPr marL="0" indent="0">
              <a:buNone/>
              <a:defRPr sz="2000"/>
            </a:lvl1pPr>
            <a:lvl2pPr>
              <a:buClr>
                <a:schemeClr val="accent1"/>
              </a:buClr>
              <a:buSzPct val="90000"/>
              <a:defRPr/>
            </a:lvl2pPr>
            <a:lvl3pPr>
              <a:buClr>
                <a:schemeClr val="accent1"/>
              </a:buClr>
              <a:buSzPct val="90000"/>
              <a:defRPr/>
            </a:lvl3pPr>
            <a:lvl4pPr>
              <a:buClr>
                <a:schemeClr val="accent1"/>
              </a:buClr>
              <a:buSzPct val="90000"/>
              <a:defRPr/>
            </a:lvl4pPr>
            <a:lvl5pPr>
              <a:buClr>
                <a:schemeClr val="accent1"/>
              </a:buClr>
              <a:buSzPct val="9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EECEFCD-B1A9-DF64-DD0A-FB2E7AE952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420" y="4920978"/>
            <a:ext cx="10913161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01">
    <p:bg>
      <p:bgPr>
        <a:solidFill>
          <a:schemeClr val="accent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1692597-FFF9-444F-8F77-6E784B94A346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4937760" cy="4023360"/>
          </a:xfrm>
        </p:spPr>
        <p:txBody>
          <a:bodyPr lIns="0" tIns="0" rIns="0" bIns="0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048" y="731520"/>
            <a:ext cx="5303520" cy="4023360"/>
          </a:xfrm>
        </p:spPr>
        <p:txBody>
          <a:bodyPr anchor="ctr" anchorCtr="0"/>
          <a:lstStyle>
            <a:lvl1pPr marL="457200" indent="-457200">
              <a:buClr>
                <a:schemeClr val="accent1"/>
              </a:buClr>
              <a:buSzPct val="90000"/>
              <a:defRPr sz="1800"/>
            </a:lvl1pPr>
            <a:lvl2pPr marL="914400" indent="-228600">
              <a:buClr>
                <a:schemeClr val="accent1"/>
              </a:buClr>
              <a:buSzPct val="90000"/>
              <a:defRPr sz="1600"/>
            </a:lvl2pPr>
            <a:lvl3pPr marL="1371600" indent="-228600">
              <a:buClr>
                <a:schemeClr val="accent1"/>
              </a:buClr>
              <a:buSzPct val="90000"/>
              <a:defRPr sz="1600"/>
            </a:lvl3pPr>
            <a:lvl4pPr marL="18288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A4B7E5-B9DF-4656-97A9-2E604E49E2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420" y="4920978"/>
            <a:ext cx="10913161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1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60195EE-CFED-7B58-C5A5-E6E1E87B304A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9200" y="1737360"/>
            <a:ext cx="6400800" cy="338328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9200" y="5394960"/>
            <a:ext cx="6400800" cy="9144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3E18BAB-7B25-780A-BE65-350200AA4D7A}"/>
              </a:ext>
            </a:extLst>
          </p:cNvPr>
          <p:cNvGrpSpPr/>
          <p:nvPr userDrawn="1"/>
        </p:nvGrpSpPr>
        <p:grpSpPr>
          <a:xfrm>
            <a:off x="577213" y="507265"/>
            <a:ext cx="3844662" cy="3928902"/>
            <a:chOff x="797347" y="638844"/>
            <a:chExt cx="3729519" cy="381123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D24158F-3B6B-E5FD-893D-E161110F443C}"/>
                </a:ext>
              </a:extLst>
            </p:cNvPr>
            <p:cNvSpPr/>
            <p:nvPr/>
          </p:nvSpPr>
          <p:spPr>
            <a:xfrm>
              <a:off x="1285729" y="1158795"/>
              <a:ext cx="2771335" cy="27713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55E909EE-5132-14BC-E20E-412B591A61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396138">
              <a:off x="797347" y="2793821"/>
              <a:ext cx="2505773" cy="1422196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B6888180-4AC6-A959-2940-10BF0CA40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15926" y="638844"/>
              <a:ext cx="3710940" cy="381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822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2">
    <p:bg>
      <p:bgPr>
        <a:solidFill>
          <a:schemeClr val="accent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1692597-FFF9-444F-8F77-6E784B94A346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FE40C8E-7A79-6285-A56D-54B714BE56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639420" y="731520"/>
            <a:ext cx="10913161" cy="13716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258B21D-A539-48D1-461B-7C16E045A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203704"/>
            <a:ext cx="4937760" cy="4023360"/>
          </a:xfrm>
        </p:spPr>
        <p:txBody>
          <a:bodyPr lIns="0" tIns="0" rIns="0" bIns="0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D1FCDB-AFA4-5977-8DBB-07E6F6BDDF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048" y="2203704"/>
            <a:ext cx="5303520" cy="4023360"/>
          </a:xfrm>
        </p:spPr>
        <p:txBody>
          <a:bodyPr anchor="ctr" anchorCtr="0"/>
          <a:lstStyle>
            <a:lvl1pPr marL="457200" indent="-457200">
              <a:buClr>
                <a:schemeClr val="accent1"/>
              </a:buClr>
              <a:buSzPct val="90000"/>
              <a:defRPr sz="1800"/>
            </a:lvl1pPr>
            <a:lvl2pPr marL="914400" indent="-228600">
              <a:buClr>
                <a:schemeClr val="accent1"/>
              </a:buClr>
              <a:buSzPct val="90000"/>
              <a:defRPr sz="1600"/>
            </a:lvl2pPr>
            <a:lvl3pPr marL="1371600" indent="-228600">
              <a:buClr>
                <a:schemeClr val="accent1"/>
              </a:buClr>
              <a:buSzPct val="90000"/>
              <a:defRPr sz="1600"/>
            </a:lvl3pPr>
            <a:lvl4pPr marL="18288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45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74DF79A-DA68-AFDD-C02D-2450DEA0DA9D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9200" y="1737360"/>
            <a:ext cx="6400800" cy="338328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9200" y="5394960"/>
            <a:ext cx="6400800" cy="73152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05F030-D6EA-F6A3-3B68-7FD969DD8F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685800"/>
            <a:ext cx="3840480" cy="5486400"/>
          </a:xfrm>
          <a:custGeom>
            <a:avLst/>
            <a:gdLst>
              <a:gd name="connsiteX0" fmla="*/ 328822 w 3840480"/>
              <a:gd name="connsiteY0" fmla="*/ 0 h 5486400"/>
              <a:gd name="connsiteX1" fmla="*/ 3511658 w 3840480"/>
              <a:gd name="connsiteY1" fmla="*/ 0 h 5486400"/>
              <a:gd name="connsiteX2" fmla="*/ 3840480 w 3840480"/>
              <a:gd name="connsiteY2" fmla="*/ 328822 h 5486400"/>
              <a:gd name="connsiteX3" fmla="*/ 3840480 w 3840480"/>
              <a:gd name="connsiteY3" fmla="*/ 5157578 h 5486400"/>
              <a:gd name="connsiteX4" fmla="*/ 3511658 w 3840480"/>
              <a:gd name="connsiteY4" fmla="*/ 5486400 h 5486400"/>
              <a:gd name="connsiteX5" fmla="*/ 328822 w 3840480"/>
              <a:gd name="connsiteY5" fmla="*/ 5486400 h 5486400"/>
              <a:gd name="connsiteX6" fmla="*/ 0 w 3840480"/>
              <a:gd name="connsiteY6" fmla="*/ 5157578 h 5486400"/>
              <a:gd name="connsiteX7" fmla="*/ 0 w 3840480"/>
              <a:gd name="connsiteY7" fmla="*/ 328822 h 5486400"/>
              <a:gd name="connsiteX8" fmla="*/ 328822 w 3840480"/>
              <a:gd name="connsiteY8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0480" h="5486400">
                <a:moveTo>
                  <a:pt x="328822" y="0"/>
                </a:moveTo>
                <a:lnTo>
                  <a:pt x="3511658" y="0"/>
                </a:lnTo>
                <a:cubicBezTo>
                  <a:pt x="3693261" y="0"/>
                  <a:pt x="3840480" y="147219"/>
                  <a:pt x="3840480" y="328822"/>
                </a:cubicBezTo>
                <a:lnTo>
                  <a:pt x="3840480" y="5157578"/>
                </a:lnTo>
                <a:cubicBezTo>
                  <a:pt x="3840480" y="5339181"/>
                  <a:pt x="3693261" y="5486400"/>
                  <a:pt x="3511658" y="5486400"/>
                </a:cubicBezTo>
                <a:lnTo>
                  <a:pt x="328822" y="5486400"/>
                </a:lnTo>
                <a:cubicBezTo>
                  <a:pt x="147219" y="5486400"/>
                  <a:pt x="0" y="5339181"/>
                  <a:pt x="0" y="5157578"/>
                </a:cubicBezTo>
                <a:lnTo>
                  <a:pt x="0" y="328822"/>
                </a:lnTo>
                <a:cubicBezTo>
                  <a:pt x="0" y="147219"/>
                  <a:pt x="147219" y="0"/>
                  <a:pt x="3288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9159AF6-DC73-3F3B-4DE1-FF96E102AD91}"/>
              </a:ext>
            </a:extLst>
          </p:cNvPr>
          <p:cNvGrpSpPr/>
          <p:nvPr userDrawn="1"/>
        </p:nvGrpSpPr>
        <p:grpSpPr>
          <a:xfrm>
            <a:off x="5151782" y="718837"/>
            <a:ext cx="6448714" cy="1109963"/>
            <a:chOff x="5151782" y="718837"/>
            <a:chExt cx="6448714" cy="1109963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FF27E39F-E57E-E1BA-1D9F-200F07AF3D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33966" r="30980"/>
            <a:stretch/>
          </p:blipFill>
          <p:spPr>
            <a:xfrm flipV="1">
              <a:off x="5151782" y="731520"/>
              <a:ext cx="3060401" cy="109728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AE6E711D-4BC1-A8B6-96F6-4D100948DD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67374"/>
            <a:stretch/>
          </p:blipFill>
          <p:spPr>
            <a:xfrm flipV="1">
              <a:off x="8752114" y="731520"/>
              <a:ext cx="2848382" cy="109728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2966DB51-3326-B7CD-79CC-419B0BAA4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1001933">
              <a:off x="8148575" y="718837"/>
              <a:ext cx="716638" cy="7442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609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1">
    <p:bg>
      <p:bgPr>
        <a:solidFill>
          <a:schemeClr val="accent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0AA9A03-5219-5FDB-8F76-14B9889332A1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10698480" cy="1097280"/>
          </a:xfrm>
        </p:spPr>
        <p:txBody>
          <a:bodyPr anchor="b" anchorCtr="0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BE321C-2EF3-1AF9-6D78-453D4F3C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808" y="2340864"/>
            <a:ext cx="3849624" cy="3840480"/>
          </a:xfrm>
        </p:spPr>
        <p:txBody>
          <a:bodyPr lIns="0" tIns="0" rIns="0" bIns="0" anchor="t" anchorCtr="0"/>
          <a:lstStyle>
            <a:lvl1pPr marL="457200" indent="-457200">
              <a:buClr>
                <a:schemeClr val="accent1"/>
              </a:buClr>
              <a:buSzPct val="90000"/>
              <a:defRPr sz="1800"/>
            </a:lvl1pPr>
            <a:lvl2pPr marL="914400" indent="-228600">
              <a:buClr>
                <a:schemeClr val="accent1"/>
              </a:buClr>
              <a:buSzPct val="90000"/>
              <a:defRPr sz="1600"/>
            </a:lvl2pPr>
            <a:lvl3pPr marL="1371600" indent="-228600">
              <a:buClr>
                <a:schemeClr val="accent1"/>
              </a:buClr>
              <a:buSzPct val="90000"/>
              <a:defRPr sz="1600"/>
            </a:lvl3pPr>
            <a:lvl4pPr marL="18288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7F250DD-8A39-BA2C-52AA-D45675F76B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49900" y="2341563"/>
            <a:ext cx="5815584" cy="45243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7967943-29F6-8B4F-D85A-3E3BC79F55C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550408" y="2794683"/>
            <a:ext cx="5696712" cy="3532965"/>
          </a:xfrm>
        </p:spPr>
        <p:txBody>
          <a:bodyPr anchor="t" anchorCtr="0"/>
          <a:lstStyle>
            <a:lvl1pPr marL="457200" indent="-457200">
              <a:buClr>
                <a:schemeClr val="accent1"/>
              </a:buClr>
              <a:buSzPct val="90000"/>
              <a:defRPr sz="1800"/>
            </a:lvl1pPr>
            <a:lvl2pPr marL="914400" indent="-228600">
              <a:buClr>
                <a:schemeClr val="accent1"/>
              </a:buClr>
              <a:buSzPct val="90000"/>
              <a:defRPr sz="1600"/>
            </a:lvl2pPr>
            <a:lvl3pPr marL="1371600" indent="-228600">
              <a:buClr>
                <a:schemeClr val="accent1"/>
              </a:buClr>
              <a:buSzPct val="90000"/>
              <a:defRPr sz="1600"/>
            </a:lvl3pPr>
            <a:lvl4pPr marL="18288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8FA209F-9796-B2AD-2E33-AE47DA0240A3}"/>
              </a:ext>
            </a:extLst>
          </p:cNvPr>
          <p:cNvCxnSpPr/>
          <p:nvPr userDrawn="1"/>
        </p:nvCxnSpPr>
        <p:spPr>
          <a:xfrm>
            <a:off x="5043951" y="2342232"/>
            <a:ext cx="0" cy="3843128"/>
          </a:xfrm>
          <a:prstGeom prst="line">
            <a:avLst/>
          </a:prstGeom>
          <a:ln w="38100" cap="rnd">
            <a:solidFill>
              <a:schemeClr val="accent2">
                <a:lumMod val="20000"/>
                <a:lumOff val="8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403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 ">
    <p:bg>
      <p:bgPr>
        <a:solidFill>
          <a:schemeClr val="accent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1498A30-8462-D4F7-33E4-52016881ECBA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119E5E-F8F1-0767-C2E4-4F21FEBDA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1554480"/>
            <a:ext cx="6400800" cy="2103120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48D61E1-F43F-7EC3-A01D-52F8769F1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3840480"/>
            <a:ext cx="6400800" cy="2286000"/>
          </a:xfrm>
        </p:spPr>
        <p:txBody>
          <a:bodyPr lIns="91440" tIns="45720" rIns="91440" bIns="45720" anchor="t" anchorCtr="0"/>
          <a:lstStyle>
            <a:lvl1pPr marL="457200" indent="-457200">
              <a:buClr>
                <a:schemeClr val="accent1"/>
              </a:buClr>
              <a:buSzPct val="90000"/>
              <a:defRPr sz="1800"/>
            </a:lvl1pPr>
            <a:lvl2pPr marL="914400" indent="-228600">
              <a:buClr>
                <a:schemeClr val="accent1"/>
              </a:buClr>
              <a:buSzPct val="90000"/>
              <a:defRPr sz="1600"/>
            </a:lvl2pPr>
            <a:lvl3pPr marL="1371600" indent="-228600">
              <a:buClr>
                <a:schemeClr val="accent1"/>
              </a:buClr>
              <a:buSzPct val="90000"/>
              <a:defRPr sz="1600"/>
            </a:lvl3pPr>
            <a:lvl4pPr marL="18288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2423177-D8B7-2418-2C26-96BD628397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0376" y="685800"/>
            <a:ext cx="3840480" cy="5486400"/>
          </a:xfrm>
          <a:custGeom>
            <a:avLst/>
            <a:gdLst>
              <a:gd name="connsiteX0" fmla="*/ 328822 w 3840480"/>
              <a:gd name="connsiteY0" fmla="*/ 0 h 5486400"/>
              <a:gd name="connsiteX1" fmla="*/ 3511658 w 3840480"/>
              <a:gd name="connsiteY1" fmla="*/ 0 h 5486400"/>
              <a:gd name="connsiteX2" fmla="*/ 3840480 w 3840480"/>
              <a:gd name="connsiteY2" fmla="*/ 328822 h 5486400"/>
              <a:gd name="connsiteX3" fmla="*/ 3840480 w 3840480"/>
              <a:gd name="connsiteY3" fmla="*/ 5157578 h 5486400"/>
              <a:gd name="connsiteX4" fmla="*/ 3511658 w 3840480"/>
              <a:gd name="connsiteY4" fmla="*/ 5486400 h 5486400"/>
              <a:gd name="connsiteX5" fmla="*/ 328822 w 3840480"/>
              <a:gd name="connsiteY5" fmla="*/ 5486400 h 5486400"/>
              <a:gd name="connsiteX6" fmla="*/ 0 w 3840480"/>
              <a:gd name="connsiteY6" fmla="*/ 5157578 h 5486400"/>
              <a:gd name="connsiteX7" fmla="*/ 0 w 3840480"/>
              <a:gd name="connsiteY7" fmla="*/ 328822 h 5486400"/>
              <a:gd name="connsiteX8" fmla="*/ 328822 w 3840480"/>
              <a:gd name="connsiteY8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0480" h="5486400">
                <a:moveTo>
                  <a:pt x="328822" y="0"/>
                </a:moveTo>
                <a:lnTo>
                  <a:pt x="3511658" y="0"/>
                </a:lnTo>
                <a:cubicBezTo>
                  <a:pt x="3693261" y="0"/>
                  <a:pt x="3840480" y="147219"/>
                  <a:pt x="3840480" y="328822"/>
                </a:cubicBezTo>
                <a:lnTo>
                  <a:pt x="3840480" y="5157578"/>
                </a:lnTo>
                <a:cubicBezTo>
                  <a:pt x="3840480" y="5339181"/>
                  <a:pt x="3693261" y="5486400"/>
                  <a:pt x="3511658" y="5486400"/>
                </a:cubicBezTo>
                <a:lnTo>
                  <a:pt x="328822" y="5486400"/>
                </a:lnTo>
                <a:cubicBezTo>
                  <a:pt x="147219" y="5486400"/>
                  <a:pt x="0" y="5339181"/>
                  <a:pt x="0" y="5157578"/>
                </a:cubicBezTo>
                <a:lnTo>
                  <a:pt x="0" y="328822"/>
                </a:lnTo>
                <a:cubicBezTo>
                  <a:pt x="0" y="147219"/>
                  <a:pt x="147219" y="0"/>
                  <a:pt x="3288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8A9C5B8-2990-93CB-7146-611D366766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2738" r="35243"/>
          <a:stretch/>
        </p:blipFill>
        <p:spPr>
          <a:xfrm>
            <a:off x="740233" y="470266"/>
            <a:ext cx="2562499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9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2">
    <p:bg>
      <p:bgPr>
        <a:solidFill>
          <a:schemeClr val="accent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0AA9A03-5219-5FDB-8F76-14B9889332A1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5CB646E-623F-ACC0-0BCC-D09DB046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10698480" cy="1097280"/>
          </a:xfrm>
        </p:spPr>
        <p:txBody>
          <a:bodyPr anchor="b" anchorCtr="0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2377440"/>
            <a:ext cx="4846320" cy="201168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Clr>
                <a:schemeClr val="accent1"/>
              </a:buClr>
              <a:buSzPct val="90000"/>
              <a:defRPr/>
            </a:lvl2pPr>
            <a:lvl3pPr>
              <a:buClr>
                <a:schemeClr val="accent1"/>
              </a:buClr>
              <a:buSzPct val="90000"/>
              <a:defRPr/>
            </a:lvl3pPr>
            <a:lvl4pPr>
              <a:buClr>
                <a:schemeClr val="accent1"/>
              </a:buClr>
              <a:buSzPct val="90000"/>
              <a:defRPr/>
            </a:lvl4pPr>
            <a:lvl5pPr>
              <a:buClr>
                <a:schemeClr val="accent1"/>
              </a:buClr>
              <a:buSzPct val="9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DFB03A-367B-9ADA-8071-E22871EC11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2240" y="2377440"/>
            <a:ext cx="4846320" cy="201168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Clr>
                <a:schemeClr val="accent1"/>
              </a:buClr>
              <a:buSzPct val="90000"/>
              <a:defRPr/>
            </a:lvl2pPr>
            <a:lvl3pPr>
              <a:buClr>
                <a:schemeClr val="accent1"/>
              </a:buClr>
              <a:buSzPct val="90000"/>
              <a:defRPr/>
            </a:lvl3pPr>
            <a:lvl4pPr>
              <a:buClr>
                <a:schemeClr val="accent1"/>
              </a:buClr>
              <a:buSzPct val="90000"/>
              <a:defRPr/>
            </a:lvl4pPr>
            <a:lvl5pPr>
              <a:buClr>
                <a:schemeClr val="accent1"/>
              </a:buClr>
              <a:buSzPct val="9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AE407CB-377A-BED8-EF6C-5B5B9D236E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420" y="4920978"/>
            <a:ext cx="10913161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3">
    <p:bg>
      <p:bgPr>
        <a:solidFill>
          <a:schemeClr val="accent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1498A30-8462-D4F7-33E4-52016881ECBA}"/>
              </a:ext>
            </a:extLst>
          </p:cNvPr>
          <p:cNvSpPr/>
          <p:nvPr userDrawn="1"/>
        </p:nvSpPr>
        <p:spPr>
          <a:xfrm>
            <a:off x="309563" y="274320"/>
            <a:ext cx="11572875" cy="6309360"/>
          </a:xfrm>
          <a:prstGeom prst="roundRect">
            <a:avLst>
              <a:gd name="adj" fmla="val 5258"/>
            </a:avLst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D7A8-90D7-EAD8-D5B0-6375EB3F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10698480" cy="1097280"/>
          </a:xfrm>
        </p:spPr>
        <p:txBody>
          <a:bodyPr anchor="b" anchorCtr="0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48D61E1-F43F-7EC3-A01D-52F8769F1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2377439"/>
            <a:ext cx="2834640" cy="3657599"/>
          </a:xfrm>
        </p:spPr>
        <p:txBody>
          <a:bodyPr lIns="91440" tIns="45720" rIns="91440" bIns="45720" anchor="t" anchorCtr="0"/>
          <a:lstStyle>
            <a:lvl1pPr marL="457200" indent="-457200">
              <a:buClr>
                <a:schemeClr val="accent1"/>
              </a:buClr>
              <a:buSzPct val="90000"/>
              <a:defRPr sz="1800"/>
            </a:lvl1pPr>
            <a:lvl2pPr marL="914400" indent="-228600">
              <a:buClr>
                <a:schemeClr val="accent1"/>
              </a:buClr>
              <a:buSzPct val="90000"/>
              <a:defRPr sz="1600"/>
            </a:lvl2pPr>
            <a:lvl3pPr marL="1371600" indent="-228600">
              <a:buClr>
                <a:schemeClr val="accent1"/>
              </a:buClr>
              <a:buSzPct val="90000"/>
              <a:defRPr sz="1600"/>
            </a:lvl3pPr>
            <a:lvl4pPr marL="18288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4DA03-155B-0EEF-AE9A-B3002ECE64C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1688" y="2377440"/>
            <a:ext cx="6986016" cy="3657600"/>
          </a:xfrm>
        </p:spPr>
        <p:txBody>
          <a:bodyPr lIns="91440" tIns="45720" rIns="91440" bIns="45720" anchor="t" anchorCtr="0"/>
          <a:lstStyle>
            <a:lvl1pPr marL="457200" indent="-457200">
              <a:buClr>
                <a:schemeClr val="accent1"/>
              </a:buClr>
              <a:buSzPct val="90000"/>
              <a:defRPr sz="1800"/>
            </a:lvl1pPr>
            <a:lvl2pPr marL="914400" indent="-228600">
              <a:buClr>
                <a:schemeClr val="accent1"/>
              </a:buClr>
              <a:buSzPct val="90000"/>
              <a:defRPr sz="1600"/>
            </a:lvl2pPr>
            <a:lvl3pPr marL="1371600" indent="-228600">
              <a:buClr>
                <a:schemeClr val="accent1"/>
              </a:buClr>
              <a:buSzPct val="90000"/>
              <a:defRPr sz="1600"/>
            </a:lvl3pPr>
            <a:lvl4pPr marL="1828800" indent="-228600">
              <a:buClr>
                <a:schemeClr val="accent1"/>
              </a:buClr>
              <a:buSzPct val="90000"/>
              <a:defRPr sz="1600"/>
            </a:lvl4pPr>
            <a:lvl5pPr marL="2286000" indent="-228600">
              <a:buClr>
                <a:schemeClr val="accent1"/>
              </a:buClr>
              <a:buSzPct val="90000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98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9B7248-6025-0744-9C6E-BC6F9FDBD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367D3-6495-C045-872D-F4C6CB656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CC2195-E771-AB42-B5A7-7832D8F418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254339"/>
            <a:ext cx="2743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906A8E3A-8DBF-0542-BC99-444DCA0CC2C2}" type="datetimeFigureOut">
              <a:rPr lang="en-US" smtClean="0"/>
              <a:pPr/>
              <a:t>7/10/2025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7F28BA-DFC0-3946-9FE9-DE388CB020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54339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F77CB-EF35-DF4C-95FE-31419B6CA9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940" y="6254339"/>
            <a:ext cx="4168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693002F-D6EA-CF48-8F44-2316036B2B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74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03" r:id="rId2"/>
    <p:sldLayoutId id="2147483695" r:id="rId3"/>
    <p:sldLayoutId id="2147483694" r:id="rId4"/>
    <p:sldLayoutId id="2147483696" r:id="rId5"/>
    <p:sldLayoutId id="2147483704" r:id="rId6"/>
    <p:sldLayoutId id="2147483698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02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kern="1200" spc="150" baseline="0">
          <a:solidFill>
            <a:schemeClr val="tx1"/>
          </a:solidFill>
          <a:latin typeface="+mj-lt"/>
          <a:ea typeface="Meiryo UI" panose="020B0604030504040204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Arial" panose="020B0604020202020204" pitchFamily="34" charset="0"/>
        <a:buChar char="•"/>
        <a:defRPr sz="1500" kern="1200" spc="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500"/>
        </a:spcBef>
        <a:buFont typeface="Arial" panose="020B0604020202020204" pitchFamily="34" charset="0"/>
        <a:buChar char="•"/>
        <a:defRPr sz="1500" kern="1200" spc="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500"/>
        </a:spcBef>
        <a:buFont typeface="Arial" panose="020B0604020202020204" pitchFamily="34" charset="0"/>
        <a:buChar char="•"/>
        <a:defRPr sz="1400" kern="1200" spc="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500"/>
        </a:spcBef>
        <a:buFont typeface="Arial" panose="020B0604020202020204" pitchFamily="34" charset="0"/>
        <a:buChar char="•"/>
        <a:defRPr sz="1400" kern="1200" spc="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500"/>
        </a:spcBef>
        <a:buFont typeface="Arial" panose="020B0604020202020204" pitchFamily="34" charset="0"/>
        <a:buChar char="•"/>
        <a:defRPr sz="1400" kern="1200" spc="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8B6FBC-7A65-A14D-FA49-DDB57F9B79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11" r="4874"/>
          <a:stretch/>
        </p:blipFill>
        <p:spPr>
          <a:xfrm>
            <a:off x="493059" y="1837764"/>
            <a:ext cx="8373035" cy="45666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2613CC-2949-2B66-896E-9B0A577A1710}"/>
              </a:ext>
            </a:extLst>
          </p:cNvPr>
          <p:cNvSpPr txBox="1"/>
          <p:nvPr/>
        </p:nvSpPr>
        <p:spPr>
          <a:xfrm>
            <a:off x="815788" y="618565"/>
            <a:ext cx="2725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Prof. inv. </a:t>
            </a:r>
            <a:r>
              <a:rPr lang="en-US" dirty="0" err="1"/>
              <a:t>Primar</a:t>
            </a:r>
            <a:r>
              <a:rPr lang="en-US" dirty="0"/>
              <a:t>: Croicu </a:t>
            </a:r>
            <a:r>
              <a:rPr lang="en-US" dirty="0" err="1"/>
              <a:t>Oana</a:t>
            </a:r>
            <a:r>
              <a:rPr lang="en-US" dirty="0"/>
              <a:t> Maria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231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54E2B70-2B00-238E-50B4-BDAFE1F46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511" y="644277"/>
            <a:ext cx="9866977" cy="55694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028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368BD9C-9687-5164-AE81-8F9F9DD46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247" y="986117"/>
            <a:ext cx="9109138" cy="51995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94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44E125F-F095-F679-5326-18BE83993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83" y="563475"/>
            <a:ext cx="4451281" cy="2512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7895DA-DBA8-5562-BA1D-096D46496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085" y="3631825"/>
            <a:ext cx="4548880" cy="26076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2D13D12-44DE-C37E-D243-CA91550B68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4674" y="1573306"/>
            <a:ext cx="6541241" cy="37113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51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701E30F-009F-BE24-7478-EC97BB4D9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70" y="1084730"/>
            <a:ext cx="5163222" cy="30031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00A9DD-1A1D-8D86-9781-744A292DB9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42" y="1084730"/>
            <a:ext cx="5208488" cy="29628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088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82B25E-60B5-E146-1C51-CB5CF96F6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47" y="1541929"/>
            <a:ext cx="8539226" cy="48783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18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3C9F93B-2F24-D7C2-27EE-CFB106DED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054793" y="-1977589"/>
            <a:ext cx="6082413" cy="108131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892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4E05AA1-4EDA-180B-CD5E-E76F07548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4988" y="340659"/>
            <a:ext cx="7969624" cy="43974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95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7CDD6C-5FD6-CE3F-F3D5-463403B7A2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4291E1-BB30-DBC8-E8F3-A2AB6BDC5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811" y="665795"/>
            <a:ext cx="10874189" cy="55264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519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DCCB69C-5C58-20D7-9BEF-B7371CE9A1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59105" y="1838141"/>
            <a:ext cx="7888942" cy="449531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667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B82AAF9-2544-4710-CF00-A25503F47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40" y="1715692"/>
            <a:ext cx="8949190" cy="47388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803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F48D50B3-8978-0EB0-4841-A2FFDD3CC5F8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598375" y="403412"/>
            <a:ext cx="5697538" cy="320486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6DBF9A-3BEB-8F53-2F52-B749568201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5913" y="3305478"/>
            <a:ext cx="5537499" cy="31229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403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62A62-660A-F394-1719-7501FCA80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024" y="1488142"/>
            <a:ext cx="8564753" cy="49305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638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F9FAF9F-8347-2720-9849-181996FB3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113" y="313765"/>
            <a:ext cx="8185773" cy="46724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6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37940C5-763B-78CC-C4E6-DCA704492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83" y="233082"/>
            <a:ext cx="5960055" cy="33438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0D1639-8553-CD69-1E3A-645FC28FBC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227" y="3428999"/>
            <a:ext cx="5430290" cy="30704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810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C5C4E030-491C-4FCD-93BB-ADC81DEDC110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FFFD$q\uFFFD{6B1CEF55-4117-4250-87D3-2466EFC1619A}&quot;,&quot;C:\\Users\\Lenovo\\Desktop\\RED-uri\\REDuri partea noastra\\Red Grupa 27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,&quot;studioSettings&quot;:{&quot;onlineDestinationFolderId&quot;:&quot;1&quot;,&quot;uploadSources&quot;:true}}"/>
  <p:tag name="ISPRING_SCORM_RATE_QUIZZES" val="0"/>
  <p:tag name="ISPRING_SCORM_PASSING_SCORE" val="100.000000"/>
  <p:tag name="ISPRING_PRESENTATION_TITLE" val="AS5_A2_RED_Legenda cireselor la urechi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47D512A-D03A-41B5-BB8C-C6169383B6A8}:29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911F034-B5A8-4931-BB58-79D5C6A60158}:29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2D7C392-1645-4A1E-BDB9-D80C3BA99DF3}:29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57E34AB-1DE8-4DDD-AB63-276E948E5F41}:29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6385080-5576-4322-81A7-EE8F8BBFDE5C}:28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0B92800-F780-454A-A592-AEA42888D4DE}:29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BEE3E19-3AE3-4689-9E29-EB433A23535A}:2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61EE66C-13E2-4761-8C0D-53B7D8EF269F}:2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3F653A3-0663-42C4-8EE0-4052A066D84B}:26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B29B066-CFCB-4F2C-A689-75D67659C316}:2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43DE4B0-DC87-4AE2-A1D2-4CC02169715A}:26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EFA2077-BFE6-43F5-99D5-5C55672D66E4}:25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D704A43-0929-4323-B00B-2A52B1C38DFD}:29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699181B-B3F0-4238-9211-5BAA822B0C82}:29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96A0A00-B967-4B00-B154-C658BE79CF2B}:292"/>
</p:tagLst>
</file>

<file path=ppt/theme/theme1.xml><?xml version="1.0" encoding="utf-8"?>
<a:theme xmlns:a="http://schemas.openxmlformats.org/drawingml/2006/main" name="Creative Gradient ">
  <a:themeElements>
    <a:clrScheme name="Cherry Blossoms">
      <a:dk1>
        <a:srgbClr val="000000"/>
      </a:dk1>
      <a:lt1>
        <a:srgbClr val="FFFFFF"/>
      </a:lt1>
      <a:dk2>
        <a:srgbClr val="073A4B"/>
      </a:dk2>
      <a:lt2>
        <a:srgbClr val="E7E6E6"/>
      </a:lt2>
      <a:accent1>
        <a:srgbClr val="CC3059"/>
      </a:accent1>
      <a:accent2>
        <a:srgbClr val="839985"/>
      </a:accent2>
      <a:accent3>
        <a:srgbClr val="FC9FAD"/>
      </a:accent3>
      <a:accent4>
        <a:srgbClr val="EED6AA"/>
      </a:accent4>
      <a:accent5>
        <a:srgbClr val="191C30"/>
      </a:accent5>
      <a:accent6>
        <a:srgbClr val="6E774E"/>
      </a:accent6>
      <a:hlink>
        <a:srgbClr val="E7456B"/>
      </a:hlink>
      <a:folHlink>
        <a:srgbClr val="F0C55F"/>
      </a:folHlink>
    </a:clrScheme>
    <a:fontScheme name="Custom 33">
      <a:majorFont>
        <a:latin typeface="Perpetua Titling MT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1176810_win32_EF_v3" id="{23AE6A88-72AF-46C7-89B7-449EB9FADA56}" vid="{778CED17-04A8-4798-A8A2-38679DD162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ECC587E1FA544E8CDEFE0C2093915A" ma:contentTypeVersion="11" ma:contentTypeDescription="Creați un document nou." ma:contentTypeScope="" ma:versionID="e18bbefdf64c51ca2fa7651f46dbe3ed">
  <xsd:schema xmlns:xsd="http://www.w3.org/2001/XMLSchema" xmlns:xs="http://www.w3.org/2001/XMLSchema" xmlns:p="http://schemas.microsoft.com/office/2006/metadata/properties" xmlns:ns2="c8eb30b1-a8b7-4939-b0f9-84859aad8bc2" xmlns:ns3="aa2d58a5-74d7-4b10-9b09-9a5090ca7817" targetNamespace="http://schemas.microsoft.com/office/2006/metadata/properties" ma:root="true" ma:fieldsID="70710bb32623954b9b189dc9f105bdcf" ns2:_="" ns3:_="">
    <xsd:import namespace="c8eb30b1-a8b7-4939-b0f9-84859aad8bc2"/>
    <xsd:import namespace="aa2d58a5-74d7-4b10-9b09-9a5090ca78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b30b1-a8b7-4939-b0f9-84859aad8b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chete imagine" ma:readOnly="false" ma:fieldId="{5cf76f15-5ced-4ddc-b409-7134ff3c332f}" ma:taxonomyMulti="true" ma:sspId="097660cd-c577-45bd-a966-f6134c641a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2d58a5-74d7-4b10-9b09-9a5090ca781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a88d0c1d-14b5-4d04-8f23-d4e0ec45756a}" ma:internalName="TaxCatchAll" ma:showField="CatchAllData" ma:web="aa2d58a5-74d7-4b10-9b09-9a5090ca78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de conținut"/>
        <xsd:element ref="dc:title" minOccurs="0" maxOccurs="1" ma:index="4" ma:displayName="Titlu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a2d58a5-74d7-4b10-9b09-9a5090ca7817" xsi:nil="true"/>
    <lcf76f155ced4ddcb4097134ff3c332f xmlns="c8eb30b1-a8b7-4939-b0f9-84859aad8bc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FCE5893-7DBD-4592-8824-489A0196D1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eb30b1-a8b7-4939-b0f9-84859aad8bc2"/>
    <ds:schemaRef ds:uri="aa2d58a5-74d7-4b10-9b09-9a5090ca78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A2D85B-06BE-42C0-9F9D-010F2E25A6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D6625-0C6A-47B9-9FF8-70FAB9A23EEE}">
  <ds:schemaRefs>
    <ds:schemaRef ds:uri="http://purl.org/dc/terms/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c8eb30b1-a8b7-4939-b0f9-84859aad8bc2"/>
    <ds:schemaRef ds:uri="http://www.w3.org/XML/1998/namespace"/>
    <ds:schemaRef ds:uri="aa2d58a5-74d7-4b10-9b09-9a5090ca7817"/>
    <ds:schemaRef ds:uri="http://schemas.microsoft.com/office/2006/documentManagement/types"/>
    <ds:schemaRef ds:uri="http://schemas.openxmlformats.org/package/2006/metadata/core-propertie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Cherry blossom petals presentation</Template>
  <TotalTime>23</TotalTime>
  <Words>10</Words>
  <Application>Microsoft Office PowerPoint</Application>
  <PresentationFormat>Widescreen</PresentationFormat>
  <Paragraphs>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Aptos</vt:lpstr>
      <vt:lpstr>Arial</vt:lpstr>
      <vt:lpstr>Calibri</vt:lpstr>
      <vt:lpstr>Perpetua Titling MT</vt:lpstr>
      <vt:lpstr>Creative Gradient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AS5_A2_RED_Legenda cireselor la urechi</dc:title>
  <dc:creator>Aida Staiculescu</dc:creator>
  <cp:lastModifiedBy>Stefan Mosoi</cp:lastModifiedBy>
  <cp:revision>5</cp:revision>
  <dcterms:created xsi:type="dcterms:W3CDTF">2025-04-25T07:23:54Z</dcterms:created>
  <dcterms:modified xsi:type="dcterms:W3CDTF">2025-07-10T14:09:36Z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0x0101005EECC587E1FA544E8CDEFE0C2093915A</vt:lpwstr>
  </property>
  <property fmtid="{D5CDD505-2E9C-101B-9397-08002B2CF9AE}" pid="3" name="MediaServiceImageTags">
    <vt:lpwstr/>
  </property>
</Properties>
</file>