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8288000" cy="10287000"/>
  <p:notesSz cx="6858000" cy="9144000"/>
  <p:embeddedFontLst>
    <p:embeddedFont>
      <p:font typeface="Calistoga" charset="1" panose="00000500000000000000"/>
      <p:regular r:id="rId10"/>
    </p:embeddedFont>
    <p:embeddedFont>
      <p:font typeface="Playwrite US Trad" charset="1" panose="000000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3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10.png" Type="http://schemas.openxmlformats.org/officeDocument/2006/relationships/image"/><Relationship Id="rId8" Target="../media/image11.svg" Type="http://schemas.openxmlformats.org/officeDocument/2006/relationships/image"/><Relationship Id="rId9" Target="../media/image1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VAGc9jdS700.mp4" Type="http://schemas.openxmlformats.org/officeDocument/2006/relationships/video"/><Relationship Id="rId4" Target="../media/VAGc9jdS700.mp4" Type="http://schemas.microsoft.com/office/2007/relationships/media"/><Relationship Id="rId5" Target="../media/image1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39E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0" y="0"/>
            <a:ext cx="18288000" cy="5143500"/>
          </a:xfrm>
          <a:custGeom>
            <a:avLst/>
            <a:gdLst/>
            <a:ahLst/>
            <a:cxnLst/>
            <a:rect r="r" b="b" t="t" l="l"/>
            <a:pathLst>
              <a:path h="5143500" w="182880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1363" r="0" b="-5508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8521985" y="3233976"/>
            <a:ext cx="6326862" cy="6211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A fost odată un iepuraș curios.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-411993" y="1538175"/>
            <a:ext cx="10935053" cy="7932884"/>
          </a:xfrm>
          <a:custGeom>
            <a:avLst/>
            <a:gdLst/>
            <a:ahLst/>
            <a:cxnLst/>
            <a:rect r="r" b="b" t="t" l="l"/>
            <a:pathLst>
              <a:path h="7932884" w="10935053">
                <a:moveTo>
                  <a:pt x="0" y="0"/>
                </a:moveTo>
                <a:lnTo>
                  <a:pt x="10935053" y="0"/>
                </a:lnTo>
                <a:lnTo>
                  <a:pt x="10935053" y="7932884"/>
                </a:lnTo>
                <a:lnTo>
                  <a:pt x="0" y="79328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84091">
            <a:off x="3499716" y="5297706"/>
            <a:ext cx="2187231" cy="4265875"/>
          </a:xfrm>
          <a:custGeom>
            <a:avLst/>
            <a:gdLst/>
            <a:ahLst/>
            <a:cxnLst/>
            <a:rect r="r" b="b" t="t" l="l"/>
            <a:pathLst>
              <a:path h="4265875" w="2187231">
                <a:moveTo>
                  <a:pt x="0" y="0"/>
                </a:moveTo>
                <a:lnTo>
                  <a:pt x="2187231" y="0"/>
                </a:lnTo>
                <a:lnTo>
                  <a:pt x="2187231" y="4265875"/>
                </a:lnTo>
                <a:lnTo>
                  <a:pt x="0" y="42658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694592" y="3855157"/>
            <a:ext cx="8308511" cy="6027447"/>
          </a:xfrm>
          <a:custGeom>
            <a:avLst/>
            <a:gdLst/>
            <a:ahLst/>
            <a:cxnLst/>
            <a:rect r="r" b="b" t="t" l="l"/>
            <a:pathLst>
              <a:path h="6027447" w="8308511">
                <a:moveTo>
                  <a:pt x="0" y="0"/>
                </a:moveTo>
                <a:lnTo>
                  <a:pt x="8308511" y="0"/>
                </a:lnTo>
                <a:lnTo>
                  <a:pt x="8308511" y="6027447"/>
                </a:lnTo>
                <a:lnTo>
                  <a:pt x="0" y="60274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30751" y="7789458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8" y="0"/>
                </a:lnTo>
                <a:lnTo>
                  <a:pt x="2098838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9866" t="0" r="-39866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984169" y="614362"/>
            <a:ext cx="11490842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499" u="sng">
                <a:solidFill>
                  <a:srgbClr val="000000"/>
                </a:solidFill>
                <a:latin typeface="Playwrite US Trad"/>
                <a:ea typeface="Playwrite US Trad"/>
                <a:cs typeface="Playwrite US Trad"/>
                <a:sym typeface="Playwrite US Trad"/>
              </a:rPr>
              <a:t>Iepurașul Curios și Floarea Albastră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144000" y="3969019"/>
            <a:ext cx="8990409" cy="6211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 Trăia într-o pădure liniștită, plină de flori.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-300049">
            <a:off x="11489786" y="7883568"/>
            <a:ext cx="1785589" cy="2499238"/>
          </a:xfrm>
          <a:custGeom>
            <a:avLst/>
            <a:gdLst/>
            <a:ahLst/>
            <a:cxnLst/>
            <a:rect r="r" b="b" t="t" l="l"/>
            <a:pathLst>
              <a:path h="2499238" w="1785589">
                <a:moveTo>
                  <a:pt x="0" y="0"/>
                </a:moveTo>
                <a:lnTo>
                  <a:pt x="1785589" y="0"/>
                </a:lnTo>
                <a:lnTo>
                  <a:pt x="1785589" y="2499238"/>
                </a:lnTo>
                <a:lnTo>
                  <a:pt x="0" y="24992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9866" t="0" r="-39866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85330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9866" t="0" r="-39866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613325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9866" t="0" r="-39866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152080">
            <a:off x="14202998" y="8980282"/>
            <a:ext cx="1291699" cy="1807954"/>
          </a:xfrm>
          <a:custGeom>
            <a:avLst/>
            <a:gdLst/>
            <a:ahLst/>
            <a:cxnLst/>
            <a:rect r="r" b="b" t="t" l="l"/>
            <a:pathLst>
              <a:path h="1807954" w="1291699">
                <a:moveTo>
                  <a:pt x="0" y="0"/>
                </a:moveTo>
                <a:lnTo>
                  <a:pt x="1291699" y="0"/>
                </a:lnTo>
                <a:lnTo>
                  <a:pt x="1291699" y="1807954"/>
                </a:lnTo>
                <a:lnTo>
                  <a:pt x="0" y="18079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9866" t="0" r="-39866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39E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0" y="0"/>
            <a:ext cx="18288000" cy="5143500"/>
          </a:xfrm>
          <a:custGeom>
            <a:avLst/>
            <a:gdLst/>
            <a:ahLst/>
            <a:cxnLst/>
            <a:rect r="r" b="b" t="t" l="l"/>
            <a:pathLst>
              <a:path h="5143500" w="182880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1363" r="0" b="-5508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411993" y="1538175"/>
            <a:ext cx="10935053" cy="7932884"/>
          </a:xfrm>
          <a:custGeom>
            <a:avLst/>
            <a:gdLst/>
            <a:ahLst/>
            <a:cxnLst/>
            <a:rect r="r" b="b" t="t" l="l"/>
            <a:pathLst>
              <a:path h="7932884" w="10935053">
                <a:moveTo>
                  <a:pt x="0" y="0"/>
                </a:moveTo>
                <a:lnTo>
                  <a:pt x="10935053" y="0"/>
                </a:lnTo>
                <a:lnTo>
                  <a:pt x="10935053" y="7932884"/>
                </a:lnTo>
                <a:lnTo>
                  <a:pt x="0" y="79328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464743" y="3836495"/>
            <a:ext cx="8308511" cy="6027447"/>
          </a:xfrm>
          <a:custGeom>
            <a:avLst/>
            <a:gdLst/>
            <a:ahLst/>
            <a:cxnLst/>
            <a:rect r="r" b="b" t="t" l="l"/>
            <a:pathLst>
              <a:path h="6027447" w="8308511">
                <a:moveTo>
                  <a:pt x="0" y="0"/>
                </a:moveTo>
                <a:lnTo>
                  <a:pt x="8308511" y="0"/>
                </a:lnTo>
                <a:lnTo>
                  <a:pt x="8308511" y="6027446"/>
                </a:lnTo>
                <a:lnTo>
                  <a:pt x="0" y="60274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982437" y="8248945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8" y="0"/>
                </a:lnTo>
                <a:lnTo>
                  <a:pt x="2098838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00049">
            <a:off x="10429796" y="8614322"/>
            <a:ext cx="1785589" cy="2499238"/>
          </a:xfrm>
          <a:custGeom>
            <a:avLst/>
            <a:gdLst/>
            <a:ahLst/>
            <a:cxnLst/>
            <a:rect r="r" b="b" t="t" l="l"/>
            <a:pathLst>
              <a:path h="2499238" w="1785589">
                <a:moveTo>
                  <a:pt x="0" y="0"/>
                </a:moveTo>
                <a:lnTo>
                  <a:pt x="1785589" y="0"/>
                </a:lnTo>
                <a:lnTo>
                  <a:pt x="1785589" y="2499238"/>
                </a:lnTo>
                <a:lnTo>
                  <a:pt x="0" y="24992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85330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6613325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152080">
            <a:off x="14202998" y="8980282"/>
            <a:ext cx="1291699" cy="1807954"/>
          </a:xfrm>
          <a:custGeom>
            <a:avLst/>
            <a:gdLst/>
            <a:ahLst/>
            <a:cxnLst/>
            <a:rect r="r" b="b" t="t" l="l"/>
            <a:pathLst>
              <a:path h="1807954" w="1291699">
                <a:moveTo>
                  <a:pt x="0" y="0"/>
                </a:moveTo>
                <a:lnTo>
                  <a:pt x="1291699" y="0"/>
                </a:lnTo>
                <a:lnTo>
                  <a:pt x="1291699" y="1807954"/>
                </a:lnTo>
                <a:lnTo>
                  <a:pt x="0" y="18079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8344938" y="6445539"/>
            <a:ext cx="2349654" cy="2453946"/>
          </a:xfrm>
          <a:custGeom>
            <a:avLst/>
            <a:gdLst/>
            <a:ahLst/>
            <a:cxnLst/>
            <a:rect r="r" b="b" t="t" l="l"/>
            <a:pathLst>
              <a:path h="2453946" w="2349654">
                <a:moveTo>
                  <a:pt x="0" y="0"/>
                </a:moveTo>
                <a:lnTo>
                  <a:pt x="2349654" y="0"/>
                </a:lnTo>
                <a:lnTo>
                  <a:pt x="2349654" y="2453946"/>
                </a:lnTo>
                <a:lnTo>
                  <a:pt x="0" y="245394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578827">
            <a:off x="10389694" y="4512969"/>
            <a:ext cx="1865793" cy="2367253"/>
          </a:xfrm>
          <a:custGeom>
            <a:avLst/>
            <a:gdLst/>
            <a:ahLst/>
            <a:cxnLst/>
            <a:rect r="r" b="b" t="t" l="l"/>
            <a:pathLst>
              <a:path h="2367253" w="1865793">
                <a:moveTo>
                  <a:pt x="0" y="0"/>
                </a:moveTo>
                <a:lnTo>
                  <a:pt x="1865793" y="0"/>
                </a:lnTo>
                <a:lnTo>
                  <a:pt x="1865793" y="2367252"/>
                </a:lnTo>
                <a:lnTo>
                  <a:pt x="0" y="23672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254290" y="5824358"/>
            <a:ext cx="7090648" cy="6211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Nu</a:t>
            </a: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 mai văzuse niciodată așa ceva!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34749" y="4427714"/>
            <a:ext cx="5331376" cy="1268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Într-o zi,</a:t>
            </a: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 a văzut o floare </a:t>
            </a:r>
          </a:p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albastră care strălucea.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39E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0" y="0"/>
            <a:ext cx="18288000" cy="5143500"/>
          </a:xfrm>
          <a:custGeom>
            <a:avLst/>
            <a:gdLst/>
            <a:ahLst/>
            <a:cxnLst/>
            <a:rect r="r" b="b" t="t" l="l"/>
            <a:pathLst>
              <a:path h="5143500" w="182880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1363" r="0" b="-5508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411993" y="1538175"/>
            <a:ext cx="10935053" cy="7932884"/>
          </a:xfrm>
          <a:custGeom>
            <a:avLst/>
            <a:gdLst/>
            <a:ahLst/>
            <a:cxnLst/>
            <a:rect r="r" b="b" t="t" l="l"/>
            <a:pathLst>
              <a:path h="7932884" w="10935053">
                <a:moveTo>
                  <a:pt x="0" y="0"/>
                </a:moveTo>
                <a:lnTo>
                  <a:pt x="10935053" y="0"/>
                </a:lnTo>
                <a:lnTo>
                  <a:pt x="10935053" y="7932884"/>
                </a:lnTo>
                <a:lnTo>
                  <a:pt x="0" y="79328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464743" y="3836495"/>
            <a:ext cx="8308511" cy="6027447"/>
          </a:xfrm>
          <a:custGeom>
            <a:avLst/>
            <a:gdLst/>
            <a:ahLst/>
            <a:cxnLst/>
            <a:rect r="r" b="b" t="t" l="l"/>
            <a:pathLst>
              <a:path h="6027447" w="8308511">
                <a:moveTo>
                  <a:pt x="0" y="0"/>
                </a:moveTo>
                <a:lnTo>
                  <a:pt x="8308511" y="0"/>
                </a:lnTo>
                <a:lnTo>
                  <a:pt x="8308511" y="6027446"/>
                </a:lnTo>
                <a:lnTo>
                  <a:pt x="0" y="60274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982437" y="8248945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8" y="0"/>
                </a:lnTo>
                <a:lnTo>
                  <a:pt x="2098838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85330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13325" y="7430643"/>
            <a:ext cx="2098838" cy="2937683"/>
          </a:xfrm>
          <a:custGeom>
            <a:avLst/>
            <a:gdLst/>
            <a:ahLst/>
            <a:cxnLst/>
            <a:rect r="r" b="b" t="t" l="l"/>
            <a:pathLst>
              <a:path h="2937683" w="2098838">
                <a:moveTo>
                  <a:pt x="0" y="0"/>
                </a:moveTo>
                <a:lnTo>
                  <a:pt x="2098839" y="0"/>
                </a:lnTo>
                <a:lnTo>
                  <a:pt x="2098839" y="2937684"/>
                </a:lnTo>
                <a:lnTo>
                  <a:pt x="0" y="2937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2080">
            <a:off x="14202998" y="8980282"/>
            <a:ext cx="1291699" cy="1807954"/>
          </a:xfrm>
          <a:custGeom>
            <a:avLst/>
            <a:gdLst/>
            <a:ahLst/>
            <a:cxnLst/>
            <a:rect r="r" b="b" t="t" l="l"/>
            <a:pathLst>
              <a:path h="1807954" w="1291699">
                <a:moveTo>
                  <a:pt x="0" y="0"/>
                </a:moveTo>
                <a:lnTo>
                  <a:pt x="1291699" y="0"/>
                </a:lnTo>
                <a:lnTo>
                  <a:pt x="1291699" y="1807954"/>
                </a:lnTo>
                <a:lnTo>
                  <a:pt x="0" y="18079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866" t="0" r="-39866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344938" y="6445539"/>
            <a:ext cx="2349654" cy="2453946"/>
          </a:xfrm>
          <a:custGeom>
            <a:avLst/>
            <a:gdLst/>
            <a:ahLst/>
            <a:cxnLst/>
            <a:rect r="r" b="b" t="t" l="l"/>
            <a:pathLst>
              <a:path h="2453946" w="2349654">
                <a:moveTo>
                  <a:pt x="0" y="0"/>
                </a:moveTo>
                <a:lnTo>
                  <a:pt x="2349654" y="0"/>
                </a:lnTo>
                <a:lnTo>
                  <a:pt x="2349654" y="2453946"/>
                </a:lnTo>
                <a:lnTo>
                  <a:pt x="0" y="245394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241081" y="6549998"/>
            <a:ext cx="1843288" cy="3167789"/>
          </a:xfrm>
          <a:custGeom>
            <a:avLst/>
            <a:gdLst/>
            <a:ahLst/>
            <a:cxnLst/>
            <a:rect r="r" b="b" t="t" l="l"/>
            <a:pathLst>
              <a:path h="3167789" w="1843288">
                <a:moveTo>
                  <a:pt x="0" y="0"/>
                </a:moveTo>
                <a:lnTo>
                  <a:pt x="1843288" y="0"/>
                </a:lnTo>
                <a:lnTo>
                  <a:pt x="1843288" y="3167789"/>
                </a:lnTo>
                <a:lnTo>
                  <a:pt x="0" y="31677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973097" y="2213270"/>
            <a:ext cx="5461073" cy="4636948"/>
          </a:xfrm>
          <a:custGeom>
            <a:avLst/>
            <a:gdLst/>
            <a:ahLst/>
            <a:cxnLst/>
            <a:rect r="r" b="b" t="t" l="l"/>
            <a:pathLst>
              <a:path h="4636948" w="5461073">
                <a:moveTo>
                  <a:pt x="0" y="0"/>
                </a:moveTo>
                <a:lnTo>
                  <a:pt x="5461073" y="0"/>
                </a:lnTo>
                <a:lnTo>
                  <a:pt x="5461073" y="4636948"/>
                </a:lnTo>
                <a:lnTo>
                  <a:pt x="0" y="463694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5437942"/>
            <a:ext cx="6983775" cy="6211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S-</a:t>
            </a: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a apropiat, iar floarea i-a spus: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211746" y="3788870"/>
            <a:ext cx="6983775" cy="948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76"/>
              </a:lnSpc>
            </a:pPr>
            <a:r>
              <a:rPr lang="en-US" sz="2769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- Daca ai curaj, vino cu mine </a:t>
            </a:r>
          </a:p>
          <a:p>
            <a:pPr algn="ctr">
              <a:lnSpc>
                <a:spcPts val="3876"/>
              </a:lnSpc>
              <a:spcBef>
                <a:spcPct val="0"/>
              </a:spcBef>
            </a:pPr>
            <a:r>
              <a:rPr lang="en-US" sz="2769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intr-o lume magica!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0"/>
            <a:ext cx="18288000" cy="10424160"/>
          </a:xfrm>
          <a:prstGeom prst="rect">
            <a:avLst/>
          </a:prstGeom>
        </p:spPr>
      </p:pic>
      <p:sp>
        <p:nvSpPr>
          <p:cNvPr name="Freeform 3" id="3"/>
          <p:cNvSpPr/>
          <p:nvPr/>
        </p:nvSpPr>
        <p:spPr>
          <a:xfrm flipH="false" flipV="false" rot="-2606675">
            <a:off x="7548778" y="3514020"/>
            <a:ext cx="2572560" cy="3396119"/>
          </a:xfrm>
          <a:custGeom>
            <a:avLst/>
            <a:gdLst/>
            <a:ahLst/>
            <a:cxnLst/>
            <a:rect r="r" b="b" t="t" l="l"/>
            <a:pathLst>
              <a:path h="3396119" w="2572560">
                <a:moveTo>
                  <a:pt x="0" y="0"/>
                </a:moveTo>
                <a:lnTo>
                  <a:pt x="2572560" y="0"/>
                </a:lnTo>
                <a:lnTo>
                  <a:pt x="2572560" y="3396120"/>
                </a:lnTo>
                <a:lnTo>
                  <a:pt x="0" y="33961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-188857" y="962025"/>
            <a:ext cx="7302659" cy="1268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Iepurașul a închis ochii și… zboară!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001262" y="7292665"/>
            <a:ext cx="5258038" cy="1268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Und</a:t>
            </a: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e ajunge? </a:t>
            </a:r>
          </a:p>
          <a:p>
            <a:pPr algn="ctr">
              <a:lnSpc>
                <a:spcPts val="5136"/>
              </a:lnSpc>
              <a:spcBef>
                <a:spcPct val="0"/>
              </a:spcBef>
            </a:pPr>
            <a:r>
              <a:rPr lang="en-US" sz="3669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Asta este o altă poveste…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DAGpO2zT40Y</dc:identifier>
  <dcterms:modified xsi:type="dcterms:W3CDTF">2011-08-01T06:04:30Z</dcterms:modified>
  <cp:revision>1</cp:revision>
</cp:coreProperties>
</file>